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58" r:id="rId5"/>
    <p:sldId id="266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563" autoAdjust="0"/>
  </p:normalViewPr>
  <p:slideViewPr>
    <p:cSldViewPr>
      <p:cViewPr varScale="1">
        <p:scale>
          <a:sx n="63" d="100"/>
          <a:sy n="63" d="100"/>
        </p:scale>
        <p:origin x="-137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273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456A89-C6E8-432E-9EB8-58CFD75BD4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DC015AD-2C9B-4D01-AF1D-5F2BF3E973C1}">
      <dgm:prSet phldrT="[Text]"/>
      <dgm:spPr/>
      <dgm:t>
        <a:bodyPr/>
        <a:lstStyle/>
        <a:p>
          <a:r>
            <a:rPr lang="en-US" dirty="0" smtClean="0"/>
            <a:t>HỒ SƠ CÔNG VIỆC</a:t>
          </a:r>
          <a:endParaRPr lang="en-US" dirty="0"/>
        </a:p>
      </dgm:t>
    </dgm:pt>
    <dgm:pt modelId="{12A1B55E-0836-4934-B1CE-FC61755752FE}" type="parTrans" cxnId="{60BB2BAC-ACED-4753-B654-0E51B6CED823}">
      <dgm:prSet/>
      <dgm:spPr/>
      <dgm:t>
        <a:bodyPr/>
        <a:lstStyle/>
        <a:p>
          <a:endParaRPr lang="en-US"/>
        </a:p>
      </dgm:t>
    </dgm:pt>
    <dgm:pt modelId="{3BEB41BD-60A3-498A-8D82-FE128D9B0E73}" type="sibTrans" cxnId="{60BB2BAC-ACED-4753-B654-0E51B6CED823}">
      <dgm:prSet/>
      <dgm:spPr/>
      <dgm:t>
        <a:bodyPr/>
        <a:lstStyle/>
        <a:p>
          <a:endParaRPr lang="en-US"/>
        </a:p>
      </dgm:t>
    </dgm:pt>
    <dgm:pt modelId="{9B5F6FED-A96D-49D3-8586-F72058ADB5DF}">
      <dgm:prSet phldrT="[Text]"/>
      <dgm:spPr/>
      <dgm:t>
        <a:bodyPr/>
        <a:lstStyle/>
        <a:p>
          <a:r>
            <a:rPr lang="en-US" dirty="0" err="1" smtClean="0"/>
            <a:t>Hồ</a:t>
          </a:r>
          <a:r>
            <a:rPr lang="en-US" dirty="0" smtClean="0"/>
            <a:t> </a:t>
          </a:r>
          <a:r>
            <a:rPr lang="en-US" dirty="0" err="1" smtClean="0"/>
            <a:t>sơ</a:t>
          </a:r>
          <a:r>
            <a:rPr lang="en-US" dirty="0" smtClean="0"/>
            <a:t> </a:t>
          </a:r>
          <a:r>
            <a:rPr lang="en-US" dirty="0" err="1" smtClean="0"/>
            <a:t>tuyển</a:t>
          </a:r>
          <a:r>
            <a:rPr lang="en-US" dirty="0" smtClean="0"/>
            <a:t> </a:t>
          </a:r>
          <a:r>
            <a:rPr lang="en-US" dirty="0" err="1" smtClean="0"/>
            <a:t>sinh</a:t>
          </a:r>
          <a:endParaRPr lang="en-US" dirty="0"/>
        </a:p>
      </dgm:t>
    </dgm:pt>
    <dgm:pt modelId="{BFEE90BB-58BE-465C-8239-B1B139FB79E2}" type="parTrans" cxnId="{47010AFD-86FE-46BC-9C35-9A15E9F7C71F}">
      <dgm:prSet/>
      <dgm:spPr/>
      <dgm:t>
        <a:bodyPr/>
        <a:lstStyle/>
        <a:p>
          <a:endParaRPr lang="en-US"/>
        </a:p>
      </dgm:t>
    </dgm:pt>
    <dgm:pt modelId="{B4EF780F-6AFD-4AC4-9F3A-E5F67DCE1B4E}" type="sibTrans" cxnId="{47010AFD-86FE-46BC-9C35-9A15E9F7C71F}">
      <dgm:prSet/>
      <dgm:spPr/>
      <dgm:t>
        <a:bodyPr/>
        <a:lstStyle/>
        <a:p>
          <a:endParaRPr lang="en-US"/>
        </a:p>
      </dgm:t>
    </dgm:pt>
    <dgm:pt modelId="{1F025733-1D41-495A-9925-65F7594A9517}">
      <dgm:prSet phldrT="[Text]"/>
      <dgm:spPr/>
      <dgm:t>
        <a:bodyPr/>
        <a:lstStyle/>
        <a:p>
          <a:r>
            <a:rPr lang="en-US" dirty="0" err="1" smtClean="0"/>
            <a:t>Hồ</a:t>
          </a:r>
          <a:r>
            <a:rPr lang="en-US" dirty="0" smtClean="0"/>
            <a:t> </a:t>
          </a:r>
          <a:r>
            <a:rPr lang="en-US" dirty="0" err="1" smtClean="0"/>
            <a:t>sơ</a:t>
          </a:r>
          <a:r>
            <a:rPr lang="en-US" dirty="0" smtClean="0"/>
            <a:t> </a:t>
          </a:r>
          <a:r>
            <a:rPr lang="en-US" dirty="0" err="1" smtClean="0"/>
            <a:t>tốt</a:t>
          </a:r>
          <a:r>
            <a:rPr lang="en-US" dirty="0" smtClean="0"/>
            <a:t> </a:t>
          </a:r>
          <a:r>
            <a:rPr lang="en-US" dirty="0" err="1" smtClean="0"/>
            <a:t>nghiệp</a:t>
          </a:r>
          <a:endParaRPr lang="en-US" dirty="0"/>
        </a:p>
      </dgm:t>
    </dgm:pt>
    <dgm:pt modelId="{F25438DE-BBE8-481B-B57D-EF5B1EF6E761}" type="parTrans" cxnId="{53A23AEA-5AF6-497D-846E-8BCA4CAA6ED1}">
      <dgm:prSet/>
      <dgm:spPr/>
      <dgm:t>
        <a:bodyPr/>
        <a:lstStyle/>
        <a:p>
          <a:endParaRPr lang="en-US"/>
        </a:p>
      </dgm:t>
    </dgm:pt>
    <dgm:pt modelId="{6FB386D8-AA44-4F1F-BB60-A7A939EAF437}" type="sibTrans" cxnId="{53A23AEA-5AF6-497D-846E-8BCA4CAA6ED1}">
      <dgm:prSet/>
      <dgm:spPr/>
      <dgm:t>
        <a:bodyPr/>
        <a:lstStyle/>
        <a:p>
          <a:endParaRPr lang="en-US"/>
        </a:p>
      </dgm:t>
    </dgm:pt>
    <dgm:pt modelId="{1B15A35A-ABC9-4649-96B5-C7AEF5954CF1}">
      <dgm:prSet phldrT="[Text]"/>
      <dgm:spPr/>
      <dgm:t>
        <a:bodyPr/>
        <a:lstStyle/>
        <a:p>
          <a:r>
            <a:rPr lang="en-US" dirty="0" smtClean="0"/>
            <a:t>VĂN BẢN ĐẾN</a:t>
          </a:r>
          <a:endParaRPr lang="en-US" dirty="0"/>
        </a:p>
      </dgm:t>
    </dgm:pt>
    <dgm:pt modelId="{4EE53537-1663-421E-A09B-70166A74C860}" type="parTrans" cxnId="{D22A0EB5-3435-4300-9CBF-B1DBBD31668B}">
      <dgm:prSet/>
      <dgm:spPr/>
      <dgm:t>
        <a:bodyPr/>
        <a:lstStyle/>
        <a:p>
          <a:endParaRPr lang="en-US"/>
        </a:p>
      </dgm:t>
    </dgm:pt>
    <dgm:pt modelId="{E7D83609-F558-4A4B-808F-0BC48A878E8A}" type="sibTrans" cxnId="{D22A0EB5-3435-4300-9CBF-B1DBBD31668B}">
      <dgm:prSet/>
      <dgm:spPr/>
      <dgm:t>
        <a:bodyPr/>
        <a:lstStyle/>
        <a:p>
          <a:endParaRPr lang="en-US"/>
        </a:p>
      </dgm:t>
    </dgm:pt>
    <dgm:pt modelId="{2067D5B6-FABC-4D32-B094-1C1A9D506D54}">
      <dgm:prSet phldrT="[Text]"/>
      <dgm:spPr/>
      <dgm:t>
        <a:bodyPr/>
        <a:lstStyle/>
        <a:p>
          <a:r>
            <a:rPr lang="en-US" dirty="0" err="1" smtClean="0"/>
            <a:t>Văn</a:t>
          </a:r>
          <a:r>
            <a:rPr lang="en-US" dirty="0" smtClean="0"/>
            <a:t> </a:t>
          </a:r>
          <a:r>
            <a:rPr lang="en-US" dirty="0" err="1" smtClean="0"/>
            <a:t>bản</a:t>
          </a:r>
          <a:r>
            <a:rPr lang="en-US" dirty="0" smtClean="0"/>
            <a:t> </a:t>
          </a:r>
          <a:r>
            <a:rPr lang="en-US" dirty="0" err="1" smtClean="0"/>
            <a:t>đến</a:t>
          </a:r>
          <a:r>
            <a:rPr lang="en-US" dirty="0" smtClean="0"/>
            <a:t> </a:t>
          </a:r>
          <a:r>
            <a:rPr lang="en-US" dirty="0" err="1" smtClean="0"/>
            <a:t>nội</a:t>
          </a:r>
          <a:r>
            <a:rPr lang="en-US" dirty="0" smtClean="0"/>
            <a:t> </a:t>
          </a:r>
          <a:r>
            <a:rPr lang="en-US" dirty="0" err="1" smtClean="0"/>
            <a:t>bộ</a:t>
          </a:r>
          <a:endParaRPr lang="en-US" dirty="0"/>
        </a:p>
      </dgm:t>
    </dgm:pt>
    <dgm:pt modelId="{77047378-679D-432E-BCD8-088EB85148E7}" type="parTrans" cxnId="{E6CD04D8-215C-48A5-A926-11D0C283FFC9}">
      <dgm:prSet/>
      <dgm:spPr/>
      <dgm:t>
        <a:bodyPr/>
        <a:lstStyle/>
        <a:p>
          <a:endParaRPr lang="en-US"/>
        </a:p>
      </dgm:t>
    </dgm:pt>
    <dgm:pt modelId="{5FEEE21C-4FE2-4CCF-BE43-40896245B5E5}" type="sibTrans" cxnId="{E6CD04D8-215C-48A5-A926-11D0C283FFC9}">
      <dgm:prSet/>
      <dgm:spPr/>
      <dgm:t>
        <a:bodyPr/>
        <a:lstStyle/>
        <a:p>
          <a:endParaRPr lang="en-US"/>
        </a:p>
      </dgm:t>
    </dgm:pt>
    <dgm:pt modelId="{0ACDFABF-6229-45BD-8F95-52D7E49B9172}">
      <dgm:prSet phldrT="[Text]"/>
      <dgm:spPr/>
      <dgm:t>
        <a:bodyPr/>
        <a:lstStyle/>
        <a:p>
          <a:r>
            <a:rPr lang="en-US" dirty="0" err="1" smtClean="0"/>
            <a:t>Văn</a:t>
          </a:r>
          <a:r>
            <a:rPr lang="en-US" dirty="0" smtClean="0"/>
            <a:t> </a:t>
          </a:r>
          <a:r>
            <a:rPr lang="en-US" dirty="0" err="1" smtClean="0"/>
            <a:t>bản</a:t>
          </a:r>
          <a:r>
            <a:rPr lang="en-US" dirty="0" smtClean="0"/>
            <a:t> </a:t>
          </a:r>
          <a:r>
            <a:rPr lang="en-US" dirty="0" err="1" smtClean="0"/>
            <a:t>đến</a:t>
          </a:r>
          <a:r>
            <a:rPr lang="en-US" dirty="0" smtClean="0"/>
            <a:t> </a:t>
          </a:r>
          <a:r>
            <a:rPr lang="en-US" dirty="0" err="1" smtClean="0"/>
            <a:t>khác</a:t>
          </a:r>
          <a:endParaRPr lang="en-US" dirty="0"/>
        </a:p>
      </dgm:t>
    </dgm:pt>
    <dgm:pt modelId="{33247DE0-D0BF-4045-B336-1BA0D27761F9}" type="parTrans" cxnId="{850BF01E-A592-4154-89BD-5AEE058AD217}">
      <dgm:prSet/>
      <dgm:spPr/>
      <dgm:t>
        <a:bodyPr/>
        <a:lstStyle/>
        <a:p>
          <a:endParaRPr lang="en-US"/>
        </a:p>
      </dgm:t>
    </dgm:pt>
    <dgm:pt modelId="{945EA214-58D2-400A-8AC2-05D4D53019D7}" type="sibTrans" cxnId="{850BF01E-A592-4154-89BD-5AEE058AD217}">
      <dgm:prSet/>
      <dgm:spPr/>
      <dgm:t>
        <a:bodyPr/>
        <a:lstStyle/>
        <a:p>
          <a:endParaRPr lang="en-US"/>
        </a:p>
      </dgm:t>
    </dgm:pt>
    <dgm:pt modelId="{E4C2FE74-2C50-4702-B2B4-D8952DB584BB}">
      <dgm:prSet phldrT="[Text]"/>
      <dgm:spPr/>
      <dgm:t>
        <a:bodyPr/>
        <a:lstStyle/>
        <a:p>
          <a:r>
            <a:rPr lang="en-US" dirty="0" err="1" smtClean="0"/>
            <a:t>Hồ</a:t>
          </a:r>
          <a:r>
            <a:rPr lang="en-US" dirty="0" smtClean="0"/>
            <a:t> </a:t>
          </a:r>
          <a:r>
            <a:rPr lang="en-US" dirty="0" err="1" smtClean="0"/>
            <a:t>sơ</a:t>
          </a:r>
          <a:r>
            <a:rPr lang="en-US" dirty="0" smtClean="0"/>
            <a:t> </a:t>
          </a:r>
          <a:r>
            <a:rPr lang="en-US" dirty="0" err="1" smtClean="0"/>
            <a:t>dự</a:t>
          </a:r>
          <a:r>
            <a:rPr lang="en-US" dirty="0" smtClean="0"/>
            <a:t> </a:t>
          </a:r>
          <a:r>
            <a:rPr lang="en-US" dirty="0" err="1" smtClean="0"/>
            <a:t>giờ</a:t>
          </a:r>
          <a:r>
            <a:rPr lang="en-US" dirty="0" smtClean="0"/>
            <a:t>,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tra</a:t>
          </a:r>
          <a:r>
            <a:rPr lang="en-US" dirty="0" smtClean="0"/>
            <a:t> </a:t>
          </a:r>
          <a:r>
            <a:rPr lang="en-US" dirty="0" err="1" smtClean="0"/>
            <a:t>chuyên</a:t>
          </a:r>
          <a:r>
            <a:rPr lang="en-US" dirty="0" smtClean="0"/>
            <a:t> </a:t>
          </a:r>
          <a:r>
            <a:rPr lang="en-US" dirty="0" err="1" smtClean="0"/>
            <a:t>môn</a:t>
          </a:r>
          <a:endParaRPr lang="en-US" dirty="0"/>
        </a:p>
      </dgm:t>
    </dgm:pt>
    <dgm:pt modelId="{1DB8D091-0C25-4EE7-9329-7AAD2111851D}" type="parTrans" cxnId="{23C00B04-4536-4A9F-816A-FCADA1219D78}">
      <dgm:prSet/>
      <dgm:spPr/>
      <dgm:t>
        <a:bodyPr/>
        <a:lstStyle/>
        <a:p>
          <a:endParaRPr lang="en-US"/>
        </a:p>
      </dgm:t>
    </dgm:pt>
    <dgm:pt modelId="{294BE9A5-F6D9-4757-B5CE-318E5FFD91E8}" type="sibTrans" cxnId="{23C00B04-4536-4A9F-816A-FCADA1219D78}">
      <dgm:prSet/>
      <dgm:spPr/>
      <dgm:t>
        <a:bodyPr/>
        <a:lstStyle/>
        <a:p>
          <a:endParaRPr lang="en-US"/>
        </a:p>
      </dgm:t>
    </dgm:pt>
    <dgm:pt modelId="{241A58CF-1278-4613-BFAF-1D7924F89C6D}">
      <dgm:prSet phldrT="[Text]"/>
      <dgm:spPr/>
      <dgm:t>
        <a:bodyPr/>
        <a:lstStyle/>
        <a:p>
          <a:r>
            <a:rPr lang="en-US" dirty="0" err="1" smtClean="0"/>
            <a:t>Hồ</a:t>
          </a:r>
          <a:r>
            <a:rPr lang="en-US" dirty="0" smtClean="0"/>
            <a:t> </a:t>
          </a:r>
          <a:r>
            <a:rPr lang="en-US" dirty="0" err="1" smtClean="0"/>
            <a:t>sơ</a:t>
          </a:r>
          <a:r>
            <a:rPr lang="en-US" dirty="0" smtClean="0"/>
            <a:t> </a:t>
          </a:r>
          <a:r>
            <a:rPr lang="en-US" dirty="0" err="1" smtClean="0"/>
            <a:t>công</a:t>
          </a:r>
          <a:r>
            <a:rPr lang="en-US" dirty="0" smtClean="0"/>
            <a:t> </a:t>
          </a:r>
          <a:r>
            <a:rPr lang="en-US" dirty="0" err="1" smtClean="0"/>
            <a:t>đoàn</a:t>
          </a:r>
          <a:endParaRPr lang="en-US" dirty="0"/>
        </a:p>
      </dgm:t>
    </dgm:pt>
    <dgm:pt modelId="{612A04CD-E996-47DE-BE6B-F12FB0C7DB5E}" type="parTrans" cxnId="{075F2F3C-61C3-4043-8918-B3E86149000D}">
      <dgm:prSet/>
      <dgm:spPr/>
      <dgm:t>
        <a:bodyPr/>
        <a:lstStyle/>
        <a:p>
          <a:endParaRPr lang="en-US"/>
        </a:p>
      </dgm:t>
    </dgm:pt>
    <dgm:pt modelId="{D04E9EE5-2146-4534-A8A6-EB899B75F613}" type="sibTrans" cxnId="{075F2F3C-61C3-4043-8918-B3E86149000D}">
      <dgm:prSet/>
      <dgm:spPr/>
      <dgm:t>
        <a:bodyPr/>
        <a:lstStyle/>
        <a:p>
          <a:endParaRPr lang="en-US"/>
        </a:p>
      </dgm:t>
    </dgm:pt>
    <dgm:pt modelId="{BA9D9C88-50AC-4401-924D-385F4E934CB0}">
      <dgm:prSet phldrT="[Text]"/>
      <dgm:spPr/>
      <dgm:t>
        <a:bodyPr/>
        <a:lstStyle/>
        <a:p>
          <a:r>
            <a:rPr lang="en-US" dirty="0" smtClean="0"/>
            <a:t>………</a:t>
          </a:r>
          <a:endParaRPr lang="en-US" dirty="0"/>
        </a:p>
      </dgm:t>
    </dgm:pt>
    <dgm:pt modelId="{7C57D14C-F02E-4EDA-B4B3-89D311BA4B98}" type="parTrans" cxnId="{49EADFE3-7EB4-4C4B-BCBB-1A2B4BC63531}">
      <dgm:prSet/>
      <dgm:spPr/>
      <dgm:t>
        <a:bodyPr/>
        <a:lstStyle/>
        <a:p>
          <a:endParaRPr lang="en-US"/>
        </a:p>
      </dgm:t>
    </dgm:pt>
    <dgm:pt modelId="{2F5AA31C-C6EA-4EAA-889F-FFD317D53068}" type="sibTrans" cxnId="{49EADFE3-7EB4-4C4B-BCBB-1A2B4BC63531}">
      <dgm:prSet/>
      <dgm:spPr/>
      <dgm:t>
        <a:bodyPr/>
        <a:lstStyle/>
        <a:p>
          <a:endParaRPr lang="en-US"/>
        </a:p>
      </dgm:t>
    </dgm:pt>
    <dgm:pt modelId="{0EF3A08E-F2E0-4D46-AA82-21294555D690}" type="pres">
      <dgm:prSet presAssocID="{C1456A89-C6E8-432E-9EB8-58CFD75BD4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FCB5EC2-5379-4FAB-9546-C304BB4AF7D7}" type="pres">
      <dgm:prSet presAssocID="{DDC015AD-2C9B-4D01-AF1D-5F2BF3E973C1}" presName="composite" presStyleCnt="0"/>
      <dgm:spPr/>
    </dgm:pt>
    <dgm:pt modelId="{57D30CDC-EF47-4D03-9F01-61878DFC1131}" type="pres">
      <dgm:prSet presAssocID="{DDC015AD-2C9B-4D01-AF1D-5F2BF3E973C1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9667C4-62F8-42E9-9CA5-9C32D01EFA99}" type="pres">
      <dgm:prSet presAssocID="{DDC015AD-2C9B-4D01-AF1D-5F2BF3E973C1}" presName="descendantText" presStyleLbl="alignAcc1" presStyleIdx="0" presStyleCnt="2" custScaleY="1466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44BC0A-2E73-4F94-AF50-D2126C688246}" type="pres">
      <dgm:prSet presAssocID="{3BEB41BD-60A3-498A-8D82-FE128D9B0E73}" presName="sp" presStyleCnt="0"/>
      <dgm:spPr/>
    </dgm:pt>
    <dgm:pt modelId="{87530EFA-684F-4F93-B1D9-F7D3D16F1FD8}" type="pres">
      <dgm:prSet presAssocID="{1B15A35A-ABC9-4649-96B5-C7AEF5954CF1}" presName="composite" presStyleCnt="0"/>
      <dgm:spPr/>
    </dgm:pt>
    <dgm:pt modelId="{EC4BB085-29B3-4F49-A972-EB5E22A45E92}" type="pres">
      <dgm:prSet presAssocID="{1B15A35A-ABC9-4649-96B5-C7AEF5954CF1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EF0FCA-5C08-49D2-9E5D-4253060F9788}" type="pres">
      <dgm:prSet presAssocID="{1B15A35A-ABC9-4649-96B5-C7AEF5954CF1}" presName="descendantText" presStyleLbl="alignAcc1" presStyleIdx="1" presStyleCnt="2" custScaleY="59815" custLinFactNeighborY="130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C520BF-9098-4EA4-8566-95450C7FC703}" type="presOf" srcId="{DDC015AD-2C9B-4D01-AF1D-5F2BF3E973C1}" destId="{57D30CDC-EF47-4D03-9F01-61878DFC1131}" srcOrd="0" destOrd="0" presId="urn:microsoft.com/office/officeart/2005/8/layout/chevron2"/>
    <dgm:cxn modelId="{F8E74FBB-3DA9-43B2-9A03-0C857C36295E}" type="presOf" srcId="{1B15A35A-ABC9-4649-96B5-C7AEF5954CF1}" destId="{EC4BB085-29B3-4F49-A972-EB5E22A45E92}" srcOrd="0" destOrd="0" presId="urn:microsoft.com/office/officeart/2005/8/layout/chevron2"/>
    <dgm:cxn modelId="{49EADFE3-7EB4-4C4B-BCBB-1A2B4BC63531}" srcId="{DDC015AD-2C9B-4D01-AF1D-5F2BF3E973C1}" destId="{BA9D9C88-50AC-4401-924D-385F4E934CB0}" srcOrd="4" destOrd="0" parTransId="{7C57D14C-F02E-4EDA-B4B3-89D311BA4B98}" sibTransId="{2F5AA31C-C6EA-4EAA-889F-FFD317D53068}"/>
    <dgm:cxn modelId="{E6CD04D8-215C-48A5-A926-11D0C283FFC9}" srcId="{1B15A35A-ABC9-4649-96B5-C7AEF5954CF1}" destId="{2067D5B6-FABC-4D32-B094-1C1A9D506D54}" srcOrd="0" destOrd="0" parTransId="{77047378-679D-432E-BCD8-088EB85148E7}" sibTransId="{5FEEE21C-4FE2-4CCF-BE43-40896245B5E5}"/>
    <dgm:cxn modelId="{5539AA18-F880-4E02-A475-EF1412EA0436}" type="presOf" srcId="{241A58CF-1278-4613-BFAF-1D7924F89C6D}" destId="{379667C4-62F8-42E9-9CA5-9C32D01EFA99}" srcOrd="0" destOrd="3" presId="urn:microsoft.com/office/officeart/2005/8/layout/chevron2"/>
    <dgm:cxn modelId="{47010AFD-86FE-46BC-9C35-9A15E9F7C71F}" srcId="{DDC015AD-2C9B-4D01-AF1D-5F2BF3E973C1}" destId="{9B5F6FED-A96D-49D3-8586-F72058ADB5DF}" srcOrd="0" destOrd="0" parTransId="{BFEE90BB-58BE-465C-8239-B1B139FB79E2}" sibTransId="{B4EF780F-6AFD-4AC4-9F3A-E5F67DCE1B4E}"/>
    <dgm:cxn modelId="{01AA88D9-E702-4E18-871D-48F5E34B492F}" type="presOf" srcId="{C1456A89-C6E8-432E-9EB8-58CFD75BD467}" destId="{0EF3A08E-F2E0-4D46-AA82-21294555D690}" srcOrd="0" destOrd="0" presId="urn:microsoft.com/office/officeart/2005/8/layout/chevron2"/>
    <dgm:cxn modelId="{53A23AEA-5AF6-497D-846E-8BCA4CAA6ED1}" srcId="{DDC015AD-2C9B-4D01-AF1D-5F2BF3E973C1}" destId="{1F025733-1D41-495A-9925-65F7594A9517}" srcOrd="1" destOrd="0" parTransId="{F25438DE-BBE8-481B-B57D-EF5B1EF6E761}" sibTransId="{6FB386D8-AA44-4F1F-BB60-A7A939EAF437}"/>
    <dgm:cxn modelId="{D22A0EB5-3435-4300-9CBF-B1DBBD31668B}" srcId="{C1456A89-C6E8-432E-9EB8-58CFD75BD467}" destId="{1B15A35A-ABC9-4649-96B5-C7AEF5954CF1}" srcOrd="1" destOrd="0" parTransId="{4EE53537-1663-421E-A09B-70166A74C860}" sibTransId="{E7D83609-F558-4A4B-808F-0BC48A878E8A}"/>
    <dgm:cxn modelId="{322C2A70-29D6-442B-93DC-97AEEA3C102C}" type="presOf" srcId="{0ACDFABF-6229-45BD-8F95-52D7E49B9172}" destId="{FEEF0FCA-5C08-49D2-9E5D-4253060F9788}" srcOrd="0" destOrd="1" presId="urn:microsoft.com/office/officeart/2005/8/layout/chevron2"/>
    <dgm:cxn modelId="{60BB2BAC-ACED-4753-B654-0E51B6CED823}" srcId="{C1456A89-C6E8-432E-9EB8-58CFD75BD467}" destId="{DDC015AD-2C9B-4D01-AF1D-5F2BF3E973C1}" srcOrd="0" destOrd="0" parTransId="{12A1B55E-0836-4934-B1CE-FC61755752FE}" sibTransId="{3BEB41BD-60A3-498A-8D82-FE128D9B0E73}"/>
    <dgm:cxn modelId="{BCD1F672-11F7-4AD5-885B-9FC3AC4DD692}" type="presOf" srcId="{2067D5B6-FABC-4D32-B094-1C1A9D506D54}" destId="{FEEF0FCA-5C08-49D2-9E5D-4253060F9788}" srcOrd="0" destOrd="0" presId="urn:microsoft.com/office/officeart/2005/8/layout/chevron2"/>
    <dgm:cxn modelId="{075F2F3C-61C3-4043-8918-B3E86149000D}" srcId="{DDC015AD-2C9B-4D01-AF1D-5F2BF3E973C1}" destId="{241A58CF-1278-4613-BFAF-1D7924F89C6D}" srcOrd="3" destOrd="0" parTransId="{612A04CD-E996-47DE-BE6B-F12FB0C7DB5E}" sibTransId="{D04E9EE5-2146-4534-A8A6-EB899B75F613}"/>
    <dgm:cxn modelId="{B5E21339-0A33-454A-A240-BF75BEEA22FC}" type="presOf" srcId="{9B5F6FED-A96D-49D3-8586-F72058ADB5DF}" destId="{379667C4-62F8-42E9-9CA5-9C32D01EFA99}" srcOrd="0" destOrd="0" presId="urn:microsoft.com/office/officeart/2005/8/layout/chevron2"/>
    <dgm:cxn modelId="{49190003-4F39-4B81-B818-4A0244AAC357}" type="presOf" srcId="{1F025733-1D41-495A-9925-65F7594A9517}" destId="{379667C4-62F8-42E9-9CA5-9C32D01EFA99}" srcOrd="0" destOrd="1" presId="urn:microsoft.com/office/officeart/2005/8/layout/chevron2"/>
    <dgm:cxn modelId="{850BF01E-A592-4154-89BD-5AEE058AD217}" srcId="{1B15A35A-ABC9-4649-96B5-C7AEF5954CF1}" destId="{0ACDFABF-6229-45BD-8F95-52D7E49B9172}" srcOrd="1" destOrd="0" parTransId="{33247DE0-D0BF-4045-B336-1BA0D27761F9}" sibTransId="{945EA214-58D2-400A-8AC2-05D4D53019D7}"/>
    <dgm:cxn modelId="{A9707590-CD2A-4543-92C2-AD86CCFE92E2}" type="presOf" srcId="{E4C2FE74-2C50-4702-B2B4-D8952DB584BB}" destId="{379667C4-62F8-42E9-9CA5-9C32D01EFA99}" srcOrd="0" destOrd="2" presId="urn:microsoft.com/office/officeart/2005/8/layout/chevron2"/>
    <dgm:cxn modelId="{9CAB6B80-404E-4056-B754-59D8C22375B7}" type="presOf" srcId="{BA9D9C88-50AC-4401-924D-385F4E934CB0}" destId="{379667C4-62F8-42E9-9CA5-9C32D01EFA99}" srcOrd="0" destOrd="4" presId="urn:microsoft.com/office/officeart/2005/8/layout/chevron2"/>
    <dgm:cxn modelId="{23C00B04-4536-4A9F-816A-FCADA1219D78}" srcId="{DDC015AD-2C9B-4D01-AF1D-5F2BF3E973C1}" destId="{E4C2FE74-2C50-4702-B2B4-D8952DB584BB}" srcOrd="2" destOrd="0" parTransId="{1DB8D091-0C25-4EE7-9329-7AAD2111851D}" sibTransId="{294BE9A5-F6D9-4757-B5CE-318E5FFD91E8}"/>
    <dgm:cxn modelId="{626A0F13-351F-48D6-B7DF-970E189FF6CA}" type="presParOf" srcId="{0EF3A08E-F2E0-4D46-AA82-21294555D690}" destId="{FFCB5EC2-5379-4FAB-9546-C304BB4AF7D7}" srcOrd="0" destOrd="0" presId="urn:microsoft.com/office/officeart/2005/8/layout/chevron2"/>
    <dgm:cxn modelId="{3DAEFBE3-8DB6-4559-9D15-AB57F6A8245D}" type="presParOf" srcId="{FFCB5EC2-5379-4FAB-9546-C304BB4AF7D7}" destId="{57D30CDC-EF47-4D03-9F01-61878DFC1131}" srcOrd="0" destOrd="0" presId="urn:microsoft.com/office/officeart/2005/8/layout/chevron2"/>
    <dgm:cxn modelId="{161D3FE9-518B-494D-B670-3D8A83B2C42B}" type="presParOf" srcId="{FFCB5EC2-5379-4FAB-9546-C304BB4AF7D7}" destId="{379667C4-62F8-42E9-9CA5-9C32D01EFA99}" srcOrd="1" destOrd="0" presId="urn:microsoft.com/office/officeart/2005/8/layout/chevron2"/>
    <dgm:cxn modelId="{5AF9836C-274C-4591-94E2-E36B5DD42C1F}" type="presParOf" srcId="{0EF3A08E-F2E0-4D46-AA82-21294555D690}" destId="{7644BC0A-2E73-4F94-AF50-D2126C688246}" srcOrd="1" destOrd="0" presId="urn:microsoft.com/office/officeart/2005/8/layout/chevron2"/>
    <dgm:cxn modelId="{A2DAF518-4EFA-4A15-979C-09B778CEAED7}" type="presParOf" srcId="{0EF3A08E-F2E0-4D46-AA82-21294555D690}" destId="{87530EFA-684F-4F93-B1D9-F7D3D16F1FD8}" srcOrd="2" destOrd="0" presId="urn:microsoft.com/office/officeart/2005/8/layout/chevron2"/>
    <dgm:cxn modelId="{E5627911-D899-4CE6-B5EE-A0848156FA89}" type="presParOf" srcId="{87530EFA-684F-4F93-B1D9-F7D3D16F1FD8}" destId="{EC4BB085-29B3-4F49-A972-EB5E22A45E92}" srcOrd="0" destOrd="0" presId="urn:microsoft.com/office/officeart/2005/8/layout/chevron2"/>
    <dgm:cxn modelId="{A16026D5-734F-4EA9-A764-F5F3C8053E46}" type="presParOf" srcId="{87530EFA-684F-4F93-B1D9-F7D3D16F1FD8}" destId="{FEEF0FCA-5C08-49D2-9E5D-4253060F978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30CDC-EF47-4D03-9F01-61878DFC1131}">
      <dsp:nvSpPr>
        <dsp:cNvPr id="0" name=""/>
        <dsp:cNvSpPr/>
      </dsp:nvSpPr>
      <dsp:spPr>
        <a:xfrm rot="5400000">
          <a:off x="-398219" y="817408"/>
          <a:ext cx="2654796" cy="18583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HỒ SƠ CÔNG VIỆC</a:t>
          </a:r>
          <a:endParaRPr lang="en-US" sz="2700" kern="1200" dirty="0"/>
        </a:p>
      </dsp:txBody>
      <dsp:txXfrm rot="-5400000">
        <a:off x="1" y="1348368"/>
        <a:ext cx="1858357" cy="796439"/>
      </dsp:txXfrm>
    </dsp:sp>
    <dsp:sp modelId="{379667C4-62F8-42E9-9CA5-9C32D01EFA99}">
      <dsp:nvSpPr>
        <dsp:cNvPr id="0" name=""/>
        <dsp:cNvSpPr/>
      </dsp:nvSpPr>
      <dsp:spPr>
        <a:xfrm rot="5400000">
          <a:off x="3778807" y="-1903623"/>
          <a:ext cx="2530341" cy="63712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 smtClean="0"/>
            <a:t>Hồ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sơ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tuyển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sinh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 smtClean="0"/>
            <a:t>Hồ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sơ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tốt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nghiệp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 smtClean="0"/>
            <a:t>Hồ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sơ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dự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giờ</a:t>
          </a:r>
          <a:r>
            <a:rPr lang="en-US" sz="2700" kern="1200" dirty="0" smtClean="0"/>
            <a:t>, </a:t>
          </a:r>
          <a:r>
            <a:rPr lang="en-US" sz="2700" kern="1200" dirty="0" err="1" smtClean="0"/>
            <a:t>kiểm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tra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chuyên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môn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 smtClean="0"/>
            <a:t>Hồ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sơ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công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đoàn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smtClean="0"/>
            <a:t>………</a:t>
          </a:r>
          <a:endParaRPr lang="en-US" sz="2700" kern="1200" dirty="0"/>
        </a:p>
      </dsp:txBody>
      <dsp:txXfrm rot="-5400000">
        <a:off x="1858357" y="140348"/>
        <a:ext cx="6247721" cy="2283299"/>
      </dsp:txXfrm>
    </dsp:sp>
    <dsp:sp modelId="{EC4BB085-29B3-4F49-A972-EB5E22A45E92}">
      <dsp:nvSpPr>
        <dsp:cNvPr id="0" name=""/>
        <dsp:cNvSpPr/>
      </dsp:nvSpPr>
      <dsp:spPr>
        <a:xfrm rot="5400000">
          <a:off x="-398219" y="3212996"/>
          <a:ext cx="2654796" cy="18583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VĂN BẢN ĐẾN</a:t>
          </a:r>
          <a:endParaRPr lang="en-US" sz="2700" kern="1200" dirty="0"/>
        </a:p>
      </dsp:txBody>
      <dsp:txXfrm rot="-5400000">
        <a:off x="1" y="3743956"/>
        <a:ext cx="1858357" cy="796439"/>
      </dsp:txXfrm>
    </dsp:sp>
    <dsp:sp modelId="{FEEF0FCA-5C08-49D2-9E5D-4253060F9788}">
      <dsp:nvSpPr>
        <dsp:cNvPr id="0" name=""/>
        <dsp:cNvSpPr/>
      </dsp:nvSpPr>
      <dsp:spPr>
        <a:xfrm rot="5400000">
          <a:off x="4527889" y="717882"/>
          <a:ext cx="1032178" cy="637124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7145" rIns="17145" bIns="1714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 smtClean="0"/>
            <a:t>Văn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bản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đến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nội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bộ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err="1" smtClean="0"/>
            <a:t>Văn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bản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đến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khác</a:t>
          </a:r>
          <a:endParaRPr lang="en-US" sz="2700" kern="1200" dirty="0"/>
        </a:p>
      </dsp:txBody>
      <dsp:txXfrm rot="-5400000">
        <a:off x="1858358" y="3437801"/>
        <a:ext cx="6320855" cy="9314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71BAFF-357F-406A-8D07-34B46856C5B2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E8EFC-67EF-45F6-977B-C3AA01CCC3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085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E8EFC-67EF-45F6-977B-C3AA01CCC3A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835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444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565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917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159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09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862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237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06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885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811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379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FA5F-4527-4CFD-86C2-2485574C91D3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F8AD4-FDC1-4889-A0E5-9D0D343D32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646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p.tuyensinhdaotao123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1"/>
            <a:ext cx="7772400" cy="1828799"/>
          </a:xfrm>
        </p:spPr>
        <p:txBody>
          <a:bodyPr>
            <a:noAutofit/>
          </a:bodyPr>
          <a:lstStyle/>
          <a:p>
            <a:r>
              <a:rPr lang="en-US" sz="9600" dirty="0" smtClean="0"/>
              <a:t>KẾ HOẠCH </a:t>
            </a:r>
            <a:endParaRPr lang="en-US" sz="9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895600"/>
            <a:ext cx="7848600" cy="2743200"/>
          </a:xfrm>
        </p:spPr>
        <p:txBody>
          <a:bodyPr>
            <a:noAutofit/>
          </a:bodyPr>
          <a:lstStyle/>
          <a:p>
            <a:r>
              <a:rPr lang="en-US" sz="4400" dirty="0" err="1" smtClean="0">
                <a:solidFill>
                  <a:schemeClr val="tx1"/>
                </a:solidFill>
              </a:rPr>
              <a:t>Về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công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tác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văn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thư</a:t>
            </a:r>
            <a:r>
              <a:rPr lang="en-US" sz="4400" dirty="0" smtClean="0">
                <a:solidFill>
                  <a:schemeClr val="tx1"/>
                </a:solidFill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</a:rPr>
              <a:t>lưu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trữ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của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Phòng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Tuyển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sinh</a:t>
            </a:r>
            <a:r>
              <a:rPr lang="en-US" sz="4400" dirty="0" smtClean="0">
                <a:solidFill>
                  <a:schemeClr val="tx1"/>
                </a:solidFill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</a:rPr>
              <a:t>Đào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tạo</a:t>
            </a:r>
            <a:endParaRPr lang="en-US" sz="4400" dirty="0" smtClean="0">
              <a:solidFill>
                <a:schemeClr val="tx1"/>
              </a:solidFill>
            </a:endParaRPr>
          </a:p>
          <a:p>
            <a:r>
              <a:rPr lang="en-US" sz="4400" dirty="0" err="1" smtClean="0">
                <a:solidFill>
                  <a:schemeClr val="tx1"/>
                </a:solidFill>
              </a:rPr>
              <a:t>năm</a:t>
            </a:r>
            <a:r>
              <a:rPr lang="en-US" sz="4400" dirty="0" smtClean="0">
                <a:solidFill>
                  <a:schemeClr val="tx1"/>
                </a:solidFill>
              </a:rPr>
              <a:t> 2018</a:t>
            </a:r>
            <a:endParaRPr lang="en-US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322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Tạo</a:t>
            </a:r>
            <a:r>
              <a:rPr lang="en-US" dirty="0" smtClean="0"/>
              <a:t> email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chung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Tuyển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– </a:t>
            </a:r>
            <a:r>
              <a:rPr lang="en-US" dirty="0" err="1" smtClean="0"/>
              <a:t>Đào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endParaRPr lang="en-US" dirty="0"/>
          </a:p>
          <a:p>
            <a:pPr marL="0" indent="0" algn="just">
              <a:buNone/>
            </a:pPr>
            <a:r>
              <a:rPr lang="en-US" dirty="0" smtClean="0">
                <a:hlinkClick r:id="rId2"/>
              </a:rPr>
              <a:t>p.tuyensinhdaotao123@gmail.com</a:t>
            </a:r>
            <a:r>
              <a:rPr lang="en-US" dirty="0" smtClean="0"/>
              <a:t> </a:t>
            </a:r>
            <a:r>
              <a:rPr lang="en-US" dirty="0" err="1" smtClean="0"/>
              <a:t>tải</a:t>
            </a:r>
            <a:r>
              <a:rPr lang="en-US" dirty="0" smtClean="0"/>
              <a:t> </a:t>
            </a: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đi</a:t>
            </a:r>
            <a:r>
              <a:rPr lang="en-US" dirty="0" smtClean="0"/>
              <a:t>,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từ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</a:t>
            </a:r>
            <a:r>
              <a:rPr lang="en-US" dirty="0" err="1" smtClean="0"/>
              <a:t>google</a:t>
            </a:r>
            <a:r>
              <a:rPr lang="en-US" dirty="0" smtClean="0"/>
              <a:t> drive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tất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kiếm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tải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95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3400" y="1066800"/>
            <a:ext cx="8046156" cy="54864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6019800" y="4191000"/>
            <a:ext cx="8382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124200" y="4648200"/>
            <a:ext cx="304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Vào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mục</a:t>
            </a:r>
            <a:r>
              <a:rPr lang="en-US" dirty="0" smtClean="0">
                <a:solidFill>
                  <a:srgbClr val="FF0000"/>
                </a:solidFill>
              </a:rPr>
              <a:t> Drive </a:t>
            </a:r>
            <a:r>
              <a:rPr lang="en-US" dirty="0" err="1" smtClean="0">
                <a:solidFill>
                  <a:srgbClr val="FF0000"/>
                </a:solidFill>
              </a:rPr>
              <a:t>trên</a:t>
            </a:r>
            <a:r>
              <a:rPr lang="en-US" dirty="0" smtClean="0">
                <a:solidFill>
                  <a:srgbClr val="FF0000"/>
                </a:solidFill>
              </a:rPr>
              <a:t> email </a:t>
            </a:r>
            <a:r>
              <a:rPr lang="en-US" dirty="0" err="1" smtClean="0">
                <a:solidFill>
                  <a:srgbClr val="FF0000"/>
                </a:solidFill>
              </a:rPr>
              <a:t>để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tạo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thư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mục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hồ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sơ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lưu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trữ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vào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60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914400"/>
            <a:ext cx="8046156" cy="5562600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4419600" y="4876800"/>
            <a:ext cx="8382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181600" y="47244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Đây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thư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mục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dành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cho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Phòng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Tuyển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sinh</a:t>
            </a:r>
            <a:r>
              <a:rPr lang="en-US" dirty="0" smtClean="0">
                <a:solidFill>
                  <a:srgbClr val="FF0000"/>
                </a:solidFill>
              </a:rPr>
              <a:t> – </a:t>
            </a:r>
            <a:r>
              <a:rPr lang="en-US" dirty="0" err="1" smtClean="0">
                <a:solidFill>
                  <a:srgbClr val="FF0000"/>
                </a:solidFill>
              </a:rPr>
              <a:t>Đào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tạo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88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ts val="600"/>
              </a:spcBef>
            </a:pP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Tuyển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– </a:t>
            </a:r>
            <a:r>
              <a:rPr lang="en-US" dirty="0" err="1" smtClean="0"/>
              <a:t>Đào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chung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cả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, </a:t>
            </a:r>
            <a:r>
              <a:rPr lang="en-US" dirty="0" err="1" smtClean="0"/>
              <a:t>tại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khoản</a:t>
            </a:r>
            <a:r>
              <a:rPr lang="en-US" dirty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mật</a:t>
            </a:r>
            <a:r>
              <a:rPr lang="en-US" dirty="0" smtClean="0"/>
              <a:t> </a:t>
            </a:r>
            <a:r>
              <a:rPr lang="en-US" dirty="0" err="1" smtClean="0"/>
              <a:t>khẩu</a:t>
            </a:r>
            <a:r>
              <a:rPr lang="en-US" dirty="0" smtClean="0"/>
              <a:t> email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mới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tạo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chỉnh</a:t>
            </a:r>
            <a:r>
              <a:rPr lang="en-US" dirty="0" smtClean="0"/>
              <a:t> </a:t>
            </a:r>
            <a:r>
              <a:rPr lang="en-US" dirty="0" err="1" smtClean="0"/>
              <a:t>sửa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tin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.</a:t>
            </a:r>
          </a:p>
          <a:p>
            <a:pPr algn="just">
              <a:spcBef>
                <a:spcPts val="600"/>
              </a:spcBef>
            </a:pP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mình</a:t>
            </a:r>
            <a:r>
              <a:rPr lang="en-US" dirty="0" smtClean="0"/>
              <a:t> </a:t>
            </a:r>
            <a:r>
              <a:rPr lang="en-US" dirty="0" err="1" smtClean="0"/>
              <a:t>đang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liên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qua email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mỗi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21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990600"/>
            <a:ext cx="8290278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68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0154775"/>
              </p:ext>
            </p:extLst>
          </p:nvPr>
        </p:nvGraphicFramePr>
        <p:xfrm>
          <a:off x="533400" y="1066800"/>
          <a:ext cx="82296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010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Mục</a:t>
            </a:r>
            <a:r>
              <a:rPr lang="en-US" dirty="0" smtClean="0"/>
              <a:t>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: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nào</a:t>
            </a:r>
            <a:r>
              <a:rPr lang="en-US" dirty="0" smtClean="0"/>
              <a:t> </a:t>
            </a:r>
            <a:r>
              <a:rPr lang="en-US" dirty="0" err="1" smtClean="0"/>
              <a:t>đang</a:t>
            </a:r>
            <a:r>
              <a:rPr lang="en-US" dirty="0" smtClean="0"/>
              <a:t> </a:t>
            </a:r>
            <a:r>
              <a:rPr lang="en-US" dirty="0" err="1" smtClean="0"/>
              <a:t>đảm</a:t>
            </a:r>
            <a:r>
              <a:rPr lang="en-US" dirty="0" smtClean="0"/>
              <a:t> </a:t>
            </a:r>
            <a:r>
              <a:rPr lang="en-US" dirty="0" err="1" smtClean="0"/>
              <a:t>nhiệm</a:t>
            </a:r>
            <a:r>
              <a:rPr lang="en-US" dirty="0" smtClean="0"/>
              <a:t>, </a:t>
            </a:r>
            <a:r>
              <a:rPr lang="en-US" dirty="0" err="1" smtClean="0"/>
              <a:t>sẽ</a:t>
            </a:r>
            <a:r>
              <a:rPr lang="en-US" dirty="0" smtClean="0"/>
              <a:t> do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 </a:t>
            </a:r>
            <a:r>
              <a:rPr lang="en-US" dirty="0" err="1" smtClean="0"/>
              <a:t>cập</a:t>
            </a:r>
            <a:r>
              <a:rPr lang="en-US" dirty="0" smtClean="0"/>
              <a:t> </a:t>
            </a:r>
            <a:r>
              <a:rPr lang="en-US" dirty="0" err="1" smtClean="0"/>
              <a:t>nhật</a:t>
            </a:r>
            <a:r>
              <a:rPr lang="en-US" dirty="0" smtClean="0"/>
              <a:t> </a:t>
            </a:r>
            <a:r>
              <a:rPr lang="en-US" dirty="0" err="1" smtClean="0"/>
              <a:t>dữ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.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xem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tải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,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r>
              <a:rPr lang="en-US" dirty="0" smtClean="0"/>
              <a:t> update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endParaRPr lang="en-US" dirty="0" smtClean="0"/>
          </a:p>
          <a:p>
            <a:r>
              <a:rPr lang="en-US" dirty="0" err="1" smtClean="0"/>
              <a:t>Tệp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</a:t>
            </a:r>
            <a:r>
              <a:rPr lang="en-US" dirty="0" err="1" smtClean="0"/>
              <a:t>hồ</a:t>
            </a:r>
            <a:r>
              <a:rPr lang="en-US" dirty="0" smtClean="0"/>
              <a:t> </a:t>
            </a:r>
            <a:r>
              <a:rPr lang="en-US" dirty="0" err="1" smtClean="0"/>
              <a:t>sơ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nào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chia </a:t>
            </a:r>
            <a:r>
              <a:rPr lang="en-US" dirty="0" err="1" smtClean="0"/>
              <a:t>sẽ</a:t>
            </a:r>
            <a:r>
              <a:rPr lang="en-US" dirty="0" smtClean="0"/>
              <a:t> qua email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17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/>
          </a:bodyPr>
          <a:lstStyle/>
          <a:p>
            <a:pPr algn="r"/>
            <a:r>
              <a:rPr lang="en-US" sz="2400" dirty="0" err="1" smtClean="0">
                <a:solidFill>
                  <a:srgbClr val="92D050"/>
                </a:solidFill>
              </a:rPr>
              <a:t>Lưu</a:t>
            </a:r>
            <a:r>
              <a:rPr lang="en-US" sz="2400" dirty="0" smtClean="0">
                <a:solidFill>
                  <a:srgbClr val="92D050"/>
                </a:solidFill>
              </a:rPr>
              <a:t> </a:t>
            </a:r>
            <a:r>
              <a:rPr lang="en-US" sz="2400" dirty="0" err="1" smtClean="0">
                <a:solidFill>
                  <a:srgbClr val="92D050"/>
                </a:solidFill>
              </a:rPr>
              <a:t>trữ</a:t>
            </a:r>
            <a:r>
              <a:rPr lang="en-US" sz="2400" dirty="0" smtClean="0">
                <a:solidFill>
                  <a:srgbClr val="92D050"/>
                </a:solidFill>
              </a:rPr>
              <a:t> HS P.TS-ĐT</a:t>
            </a:r>
            <a:endParaRPr lang="en-US" sz="2400" dirty="0">
              <a:solidFill>
                <a:srgbClr val="92D050"/>
              </a:solidFill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922" y="1600200"/>
            <a:ext cx="8046156" cy="4525963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6172200" y="5029200"/>
            <a:ext cx="1143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200400" y="4791670"/>
            <a:ext cx="2971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Ngoài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ra</a:t>
            </a:r>
            <a:r>
              <a:rPr lang="en-US" dirty="0">
                <a:solidFill>
                  <a:srgbClr val="FF0000"/>
                </a:solidFill>
              </a:rPr>
              <a:t>,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mỗi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cá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có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thể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lên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hình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ảnh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động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phòng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tại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đây</a:t>
            </a:r>
            <a:endParaRPr lang="en-US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12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19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588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err="1" smtClean="0">
            <a:solidFill>
              <a:srgbClr val="FF0000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342</Words>
  <Application>Microsoft Office PowerPoint</Application>
  <PresentationFormat>On-screen Show (4:3)</PresentationFormat>
  <Paragraphs>30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KẾ HOẠCH </vt:lpstr>
      <vt:lpstr>Lưu trữ HS P.TS-ĐT</vt:lpstr>
      <vt:lpstr>Lưu trữ HS P.TS-ĐT</vt:lpstr>
      <vt:lpstr>Lưu trữ HS P.TS-ĐT</vt:lpstr>
      <vt:lpstr>Lưu trữ HS P.TS-ĐT</vt:lpstr>
      <vt:lpstr>Lưu trữ HS P.TS-ĐT</vt:lpstr>
      <vt:lpstr>Lưu trữ HS P.TS-ĐT</vt:lpstr>
      <vt:lpstr>Lưu trữ HS P.TS-ĐT</vt:lpstr>
      <vt:lpstr>Lưu trữ HS P.TS-ĐT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KẾ HOẠCH</dc:title>
  <dc:creator>user</dc:creator>
  <cp:lastModifiedBy>user</cp:lastModifiedBy>
  <cp:revision>35</cp:revision>
  <dcterms:created xsi:type="dcterms:W3CDTF">2018-10-09T01:07:58Z</dcterms:created>
  <dcterms:modified xsi:type="dcterms:W3CDTF">2018-10-10T01:17:53Z</dcterms:modified>
</cp:coreProperties>
</file>